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>
</file>

<file path=ppt/media/image2.tif>
</file>

<file path=ppt/media/image3.tif>
</file>

<file path=ppt/media/image4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83196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9244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13478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02229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0511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137385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72956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3156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20938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2284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0814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DFDC1-1963-4F4E-BB6C-DDE92F97FF75}" type="datetimeFigureOut">
              <a:rPr lang="de-DE" smtClean="0"/>
              <a:t>06.03.2022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CAB363E-C522-4EB0-A75D-25E83703CD4E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9280588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"/><Relationship Id="rId4" Type="http://schemas.openxmlformats.org/officeDocument/2006/relationships/image" Target="../media/image3.ti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AC711D-80E5-4885-AE91-CF420B70B2A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de-DE" sz="4400" dirty="0" err="1"/>
              <a:t>OpenCV</a:t>
            </a:r>
            <a:r>
              <a:rPr lang="de-DE" sz="4400" dirty="0"/>
              <a:t>-Whiteboard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4D64412-8186-49E6-B735-8C5B33B0A0D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2607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3267205-9FC8-44CA-B666-FB47EBC9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Beschreibung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C363157-27C7-4305-9124-FC586B1384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Steuerung des Whiteboards durch Gesten über eine Webcam</a:t>
            </a:r>
          </a:p>
          <a:p>
            <a:r>
              <a:rPr lang="de-DE" dirty="0"/>
              <a:t>Verschiedene Funktionen (z.B. Zeichnen, Speichern, Laden, etc.)</a:t>
            </a:r>
          </a:p>
          <a:p>
            <a:endParaRPr lang="de-DE" dirty="0"/>
          </a:p>
          <a:p>
            <a:pPr marL="0" indent="0">
              <a:buNone/>
            </a:pPr>
            <a:r>
              <a:rPr lang="de-DE" dirty="0"/>
              <a:t>Benötigt wird</a:t>
            </a:r>
          </a:p>
          <a:p>
            <a:r>
              <a:rPr lang="de-DE" dirty="0"/>
              <a:t>Python</a:t>
            </a:r>
          </a:p>
          <a:p>
            <a:r>
              <a:rPr lang="de-DE" dirty="0" err="1"/>
              <a:t>OpenCV</a:t>
            </a:r>
            <a:r>
              <a:rPr lang="de-DE" dirty="0"/>
              <a:t> (Bildverarbeitung)</a:t>
            </a:r>
          </a:p>
          <a:p>
            <a:r>
              <a:rPr lang="de-DE" dirty="0" err="1"/>
              <a:t>MediaPipe</a:t>
            </a:r>
            <a:r>
              <a:rPr lang="de-DE" dirty="0"/>
              <a:t> (Hand </a:t>
            </a:r>
            <a:r>
              <a:rPr lang="de-DE" dirty="0" err="1"/>
              <a:t>tracking</a:t>
            </a:r>
            <a:r>
              <a:rPr lang="de-DE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753188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BE0F0A9B-98B8-405F-964F-6C81AAF8BF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244"/>
          <a:stretch/>
        </p:blipFill>
        <p:spPr>
          <a:xfrm>
            <a:off x="772106" y="3429000"/>
            <a:ext cx="3174743" cy="2627919"/>
          </a:xfrm>
          <a:prstGeom prst="rect">
            <a:avLst/>
          </a:prstGeom>
        </p:spPr>
      </p:pic>
      <p:pic>
        <p:nvPicPr>
          <p:cNvPr id="7" name="Grafik 6" descr="Ein Bild, das Text enthält.&#10;&#10;Automatisch generierte Beschreibung">
            <a:extLst>
              <a:ext uri="{FF2B5EF4-FFF2-40B4-BE49-F238E27FC236}">
                <a16:creationId xmlns:a16="http://schemas.microsoft.com/office/drawing/2014/main" id="{2B992F7A-E70B-4B50-94B7-D7B7429D26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951" y="3429609"/>
            <a:ext cx="6379188" cy="262731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3B059929-EF3C-463D-8B1A-676CE4FEF9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106" y="394070"/>
            <a:ext cx="6379188" cy="2627310"/>
          </a:xfrm>
          <a:prstGeom prst="rect">
            <a:avLst/>
          </a:prstGeom>
        </p:spPr>
      </p:pic>
      <p:pic>
        <p:nvPicPr>
          <p:cNvPr id="12" name="Grafik 11" descr="Ein Bild, das Text enthält.&#10;&#10;Automatisch generierte Beschreibung">
            <a:extLst>
              <a:ext uri="{FF2B5EF4-FFF2-40B4-BE49-F238E27FC236}">
                <a16:creationId xmlns:a16="http://schemas.microsoft.com/office/drawing/2014/main" id="{5AD31A37-B3AB-44DC-ADEB-C1655EE7D3D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244"/>
          <a:stretch/>
        </p:blipFill>
        <p:spPr>
          <a:xfrm>
            <a:off x="8172700" y="396195"/>
            <a:ext cx="3171439" cy="262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9025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FF44BD-9E62-450B-8B53-A1CE23D73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Projektzeitplan – 1. Woche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051D4F-384E-46EE-BE08-3F1DC7CF5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Ladefunktion</a:t>
            </a:r>
          </a:p>
          <a:p>
            <a:r>
              <a:rPr lang="de-DE" dirty="0"/>
              <a:t>Optimiertes Speichern</a:t>
            </a:r>
          </a:p>
          <a:p>
            <a:r>
              <a:rPr lang="de-DE" dirty="0"/>
              <a:t>Gesten verändern/optimieren</a:t>
            </a:r>
          </a:p>
          <a:p>
            <a:r>
              <a:rPr lang="de-DE" dirty="0"/>
              <a:t>Benutzung durch beide Hände</a:t>
            </a:r>
          </a:p>
          <a:p>
            <a:endParaRPr lang="de-DE" dirty="0"/>
          </a:p>
          <a:p>
            <a:r>
              <a:rPr lang="de-DE" dirty="0"/>
              <a:t>Layout verändern</a:t>
            </a:r>
          </a:p>
          <a:p>
            <a:r>
              <a:rPr lang="de-DE" dirty="0"/>
              <a:t>Vorgefertigte </a:t>
            </a:r>
            <a:r>
              <a:rPr lang="de-DE" dirty="0" err="1"/>
              <a:t>Window</a:t>
            </a:r>
            <a:r>
              <a:rPr lang="de-DE" dirty="0"/>
              <a:t>-Toolbar benutzen</a:t>
            </a:r>
          </a:p>
          <a:p>
            <a:r>
              <a:rPr lang="de-DE" dirty="0"/>
              <a:t>Benutzerdefinierte Auflösung</a:t>
            </a:r>
          </a:p>
          <a:p>
            <a:endParaRPr lang="de-DE" sz="2400" dirty="0"/>
          </a:p>
        </p:txBody>
      </p:sp>
    </p:spTree>
    <p:extLst>
      <p:ext uri="{BB962C8B-B14F-4D97-AF65-F5344CB8AC3E}">
        <p14:creationId xmlns:p14="http://schemas.microsoft.com/office/powerpoint/2010/main" val="1530416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AFF44BD-9E62-450B-8B53-A1CE23D73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Projektzeitplan – 2. Woche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D051D4F-384E-46EE-BE08-3F1DC7CF5B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200" dirty="0"/>
              <a:t>Kompatibilität mit NVIDIA </a:t>
            </a:r>
            <a:r>
              <a:rPr lang="de-DE" sz="3200" dirty="0" err="1"/>
              <a:t>Jetson</a:t>
            </a:r>
            <a:r>
              <a:rPr lang="de-DE" sz="3200" dirty="0"/>
              <a:t> Nano</a:t>
            </a:r>
          </a:p>
          <a:p>
            <a:pPr lvl="1"/>
            <a:r>
              <a:rPr lang="de-DE" sz="2800" dirty="0"/>
              <a:t>Alternative Initialisierung der CSI-Kamera</a:t>
            </a:r>
          </a:p>
          <a:p>
            <a:pPr lvl="1"/>
            <a:r>
              <a:rPr lang="de-DE" sz="2800" dirty="0"/>
              <a:t>Installation der Packages über </a:t>
            </a:r>
            <a:r>
              <a:rPr lang="de-DE" sz="2800" dirty="0" err="1"/>
              <a:t>pip</a:t>
            </a:r>
            <a:endParaRPr lang="de-DE" sz="2800" dirty="0"/>
          </a:p>
          <a:p>
            <a:pPr lvl="1"/>
            <a:r>
              <a:rPr lang="de-DE" sz="2800" dirty="0"/>
              <a:t>Versionen Kompatibilität</a:t>
            </a:r>
          </a:p>
          <a:p>
            <a:pPr lvl="1"/>
            <a:endParaRPr lang="de-DE" sz="2800" dirty="0"/>
          </a:p>
          <a:p>
            <a:r>
              <a:rPr lang="de-DE" sz="3200" dirty="0"/>
              <a:t>Präsentation</a:t>
            </a:r>
          </a:p>
        </p:txBody>
      </p:sp>
    </p:spTree>
    <p:extLst>
      <p:ext uri="{BB962C8B-B14F-4D97-AF65-F5344CB8AC3E}">
        <p14:creationId xmlns:p14="http://schemas.microsoft.com/office/powerpoint/2010/main" val="28851211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82</Words>
  <Application>Microsoft Office PowerPoint</Application>
  <PresentationFormat>Breitbild</PresentationFormat>
  <Paragraphs>25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OpenCV-Whiteboard</vt:lpstr>
      <vt:lpstr>Beschreibung</vt:lpstr>
      <vt:lpstr>PowerPoint-Präsentation</vt:lpstr>
      <vt:lpstr>Projektzeitplan – 1. Woche</vt:lpstr>
      <vt:lpstr>Projektzeitplan – 2. Woche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OpenCV-Whiteboard</dc:title>
  <dc:creator>Lukas Haupt</dc:creator>
  <cp:lastModifiedBy>Lukas Haupt</cp:lastModifiedBy>
  <cp:revision>1</cp:revision>
  <dcterms:created xsi:type="dcterms:W3CDTF">2022-03-06T13:59:11Z</dcterms:created>
  <dcterms:modified xsi:type="dcterms:W3CDTF">2022-03-06T15:11:36Z</dcterms:modified>
</cp:coreProperties>
</file>

<file path=docProps/thumbnail.jpeg>
</file>